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6535C-BC2C-4C75-B2A4-7FB50E453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75C87A-0160-4B45-A8F0-568FDC938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7479D-9346-437B-AD63-1260A61EA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19B44-75ED-4519-9A7C-8EFF7DB5A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98DC1-7E1A-4C7E-8D6F-D40AB8660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9779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92B20-5390-45D5-BC0B-727B9C08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4BA4FF-8B05-4447-B259-7E7E7B671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08162-171C-4BAE-AC99-B12BEB92B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3E3C9-CA7D-4138-81EF-773A61367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5A986-8D6A-4D61-9AB8-737954A5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79885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273C43-9E92-4A8D-BDBE-8F8B48A3B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05AB3-5532-4A13-8321-24DCD8539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F2560-365B-4055-880B-16ED4D488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4341B-5DC2-4A22-9930-1AE8DEEC1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D5554-13AC-4D65-AD80-1DF4C612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2371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16A99-D657-400F-BECA-F06609C4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5133-198F-4D4D-8A70-14852F162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A1783-6D14-43EC-B4B8-D00BDC7D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7CFD-829C-4C2E-B6A1-3FFBE30E2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EF881-DEE9-47E5-A8C8-EE1712B7B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4521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1CEE-5E22-45F8-87E9-22CE771E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971C3-BCD1-448B-BC3D-05E622542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2967B-DA6C-48BB-A4B7-DEE5B8A09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07F2A-8A4E-4778-B7D4-2E7640E9B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45010-688A-4BD6-BCDD-E0900A96B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8070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4A59-504A-449F-8488-D761DD200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B1E0-94EF-40A4-8B41-3FB7B45A2D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DF65A-22FE-4546-9BB9-3806FAE3F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F30FA-3469-4F25-B7D7-6FA7220E1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CE034-535B-4904-9703-D9EAEEFA2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9AFF0-AAAF-43FD-8D83-B583B34CB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5429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CC372-D73D-420A-83BC-638EBC7D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FE184-33BB-43D4-8DE7-7B4AFDF08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65A50-6ADF-40AC-A628-E34CAC740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F41885-16E9-4D28-AC95-6AF8732E37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6A9456-B056-4AB8-A85B-DA208C6D7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A883C2-C26F-4B3D-9CDD-755DE586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9A0E7-BAAD-4CFB-84E4-8E3DA5866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57CBDD-7E76-4667-AA95-BF4FC048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3873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5BB54-DEB2-42A9-A28D-DE88BED7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FDFFF3-2BD4-4957-AAF0-7325F5EEF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76EA6-13F1-4CA5-9E60-72FC166B7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19E7D-6F16-4214-B60B-1C8CEA65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34242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B547B2-0E34-4F69-91FF-321792244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D671DA-FF6B-4541-A22B-93391DA32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B6EE4-5B02-4B06-BB03-C243923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442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58AF5-2C79-42F2-9766-FF895B037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94B6-1715-486B-A04D-77AF914B0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21B21-74E7-4784-88C6-E41482C23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97C36-1623-409E-8F4A-677CF060C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41E60F-44B9-4B34-81CB-6FA3CFF5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F0D92A-1A7E-477F-B5B3-B487AF064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66158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79CA9-E1D7-4FAD-A22E-9E4B9482C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5F6B1E-FB5D-4B93-B090-1598AC495B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7BA07-6607-42C2-A2FC-A46908781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ECA1F-BCFB-4889-8DE8-B71DA95BE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6C10F-B457-4662-BDDE-01EC36B9B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F1A89-BBE4-4387-9539-ECB8BD458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71622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F7CE1-CCF9-4061-818B-BB7B6F434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CD34A-545D-42B6-BAE9-5E80B6ADF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4EA17-FF88-49E2-B9D9-DD6C3DDCFC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CD941-3086-4D3B-B0BF-C2D437D145F6}" type="datetimeFigureOut">
              <a:rPr lang="vi-VN" smtClean="0"/>
              <a:t>15/11/2020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EF880-D912-4F22-B425-2EA45F38E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1A48D-B4B3-452E-974C-DADF48750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E5125-0C3B-4BE3-AB7B-93571F67C1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9663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image-map.n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2A191-312D-40E3-BDCC-D80068C8E3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0000"/>
                </a:solidFill>
              </a:rPr>
              <a:t>Teacher day card</a:t>
            </a:r>
            <a:endParaRPr lang="vi-VN" sz="7200" b="1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6B0D1-D9BF-4508-9492-7A7963DCC2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By DMN</a:t>
            </a:r>
            <a:endParaRPr lang="vi-VN" sz="4800" dirty="0"/>
          </a:p>
        </p:txBody>
      </p:sp>
    </p:spTree>
    <p:extLst>
      <p:ext uri="{BB962C8B-B14F-4D97-AF65-F5344CB8AC3E}">
        <p14:creationId xmlns:p14="http://schemas.microsoft.com/office/powerpoint/2010/main" val="163769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229F-D08C-457F-915E-9641A51BE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</a:t>
            </a:r>
            <a:r>
              <a:rPr lang="en-US" dirty="0" err="1"/>
              <a:t>css</a:t>
            </a:r>
            <a:r>
              <a:rPr lang="en-US" dirty="0"/>
              <a:t> (https://www.getpapercss.com/)</a:t>
            </a:r>
            <a:endParaRPr lang="vi-V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A413FE-18A1-4BEA-902E-517EFD70C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89599" y="3551445"/>
            <a:ext cx="510584" cy="670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5F574B-EF4C-4803-AE79-2CCD743F9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29" y="2235269"/>
            <a:ext cx="7963907" cy="397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65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A1856-7300-4EE2-98A5-543A1F9AE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241"/>
            <a:ext cx="10515600" cy="1325563"/>
          </a:xfrm>
        </p:spPr>
        <p:txBody>
          <a:bodyPr/>
          <a:lstStyle/>
          <a:p>
            <a:r>
              <a:rPr lang="en-US" dirty="0"/>
              <a:t>Map tag in html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5CF03-86CB-45DC-9BC7-6576B49DF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11" y="1305902"/>
            <a:ext cx="10515600" cy="4351338"/>
          </a:xfrm>
        </p:spPr>
        <p:txBody>
          <a:bodyPr/>
          <a:lstStyle/>
          <a:p>
            <a:r>
              <a:rPr lang="en-US" dirty="0"/>
              <a:t>Create with: </a:t>
            </a:r>
            <a:r>
              <a:rPr lang="en-US" dirty="0">
                <a:hlinkClick r:id="rId2"/>
              </a:rPr>
              <a:t>https://www.image-map.net/</a:t>
            </a:r>
            <a:endParaRPr lang="en-US" dirty="0"/>
          </a:p>
          <a:p>
            <a:endParaRPr lang="vi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1C66D5-9041-4219-AF25-4B1DDD1C6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994" y="1766454"/>
            <a:ext cx="9858394" cy="48109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8D6CD1-4EB0-42F1-97B4-27D0CD38C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236" y="2899893"/>
            <a:ext cx="11691527" cy="234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1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413343-A720-48C7-86CD-CD040C5656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9336"/>
            <a:ext cx="9144000" cy="2387600"/>
          </a:xfrm>
        </p:spPr>
        <p:txBody>
          <a:bodyPr>
            <a:normAutofit/>
          </a:bodyPr>
          <a:lstStyle/>
          <a:p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Cảm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ơn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quý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thầy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cô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và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các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bạn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đã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lắng</a:t>
            </a:r>
            <a:r>
              <a:rPr lang="en-US" sz="6600" b="1" i="1" dirty="0">
                <a:latin typeface="Calisto MT" panose="02040603050505030304" pitchFamily="18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latin typeface="Calisto MT" panose="02040603050505030304" pitchFamily="18" charset="0"/>
                <a:cs typeface="Arial" panose="020B0604020202020204" pitchFamily="34" charset="0"/>
              </a:rPr>
              <a:t>nghe</a:t>
            </a:r>
            <a:endParaRPr lang="vi-VN" sz="66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348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1.11111E-6 L 0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BB7FB-D6D2-48EC-986D-89BEC221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2E8FF-F402-4591-8046-AC6B68150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dirty="0"/>
              <a:t>https://capriozero.github.io/</a:t>
            </a:r>
          </a:p>
        </p:txBody>
      </p:sp>
    </p:spTree>
    <p:extLst>
      <p:ext uri="{BB962C8B-B14F-4D97-AF65-F5344CB8AC3E}">
        <p14:creationId xmlns:p14="http://schemas.microsoft.com/office/powerpoint/2010/main" val="2654272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A6D6E5-DB15-4784-AE74-0B23C5A83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65125"/>
            <a:ext cx="10782300" cy="1325563"/>
          </a:xfrm>
        </p:spPr>
        <p:txBody>
          <a:bodyPr>
            <a:noAutofit/>
          </a:bodyPr>
          <a:lstStyle/>
          <a:p>
            <a:r>
              <a:rPr lang="en-US" sz="4800" b="1" dirty="0" err="1"/>
              <a:t>Có</a:t>
            </a:r>
            <a:r>
              <a:rPr lang="en-US" sz="4800" b="1" dirty="0"/>
              <a:t> 4 </a:t>
            </a:r>
            <a:r>
              <a:rPr lang="en-US" sz="4800" b="1" dirty="0" err="1"/>
              <a:t>thành</a:t>
            </a:r>
            <a:r>
              <a:rPr lang="en-US" sz="4800" b="1" dirty="0"/>
              <a:t> </a:t>
            </a:r>
            <a:r>
              <a:rPr lang="en-US" sz="4800" b="1" dirty="0" err="1"/>
              <a:t>phần</a:t>
            </a:r>
            <a:r>
              <a:rPr lang="en-US" sz="4800" b="1" dirty="0"/>
              <a:t> </a:t>
            </a:r>
            <a:r>
              <a:rPr lang="en-US" sz="4800" b="1" dirty="0" err="1"/>
              <a:t>quan</a:t>
            </a:r>
            <a:r>
              <a:rPr lang="en-US" sz="4800" b="1" dirty="0"/>
              <a:t> </a:t>
            </a:r>
            <a:r>
              <a:rPr lang="en-US" sz="4800" b="1" dirty="0" err="1"/>
              <a:t>trọng</a:t>
            </a:r>
            <a:r>
              <a:rPr lang="en-US" sz="4800" b="1" dirty="0"/>
              <a:t> </a:t>
            </a:r>
            <a:r>
              <a:rPr lang="en-US" sz="4800" b="1" dirty="0" err="1"/>
              <a:t>trong</a:t>
            </a:r>
            <a:r>
              <a:rPr lang="en-US" sz="4800" b="1" dirty="0"/>
              <a:t> </a:t>
            </a:r>
            <a:r>
              <a:rPr lang="en-US" sz="4800" b="1" dirty="0" err="1"/>
              <a:t>thiết</a:t>
            </a:r>
            <a:r>
              <a:rPr lang="en-US" sz="4800" b="1" dirty="0"/>
              <a:t> </a:t>
            </a:r>
            <a:r>
              <a:rPr lang="en-US" sz="4800" b="1" dirty="0" err="1"/>
              <a:t>kế</a:t>
            </a:r>
            <a:endParaRPr lang="vi-VN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A82FB-06A3-42F6-8731-BDFDD26EE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7200" dirty="0"/>
              <a:t>Loader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7200" dirty="0"/>
              <a:t>Falling flowers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7200" dirty="0"/>
              <a:t>Fold out card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7200" dirty="0"/>
              <a:t>Image map</a:t>
            </a:r>
            <a:endParaRPr lang="vi-VN" sz="7200" dirty="0"/>
          </a:p>
        </p:txBody>
      </p:sp>
    </p:spTree>
    <p:extLst>
      <p:ext uri="{BB962C8B-B14F-4D97-AF65-F5344CB8AC3E}">
        <p14:creationId xmlns:p14="http://schemas.microsoft.com/office/powerpoint/2010/main" val="1436783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FACC-248E-452A-81ED-1157B2D5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Loader</a:t>
            </a:r>
            <a:endParaRPr lang="vi-VN" sz="5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2E989E7-F2FE-4BD0-A19F-CCEC1A014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811" y="1584129"/>
            <a:ext cx="11874377" cy="12065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058DD9-B838-429D-99A2-2E61F2A1B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911" y="1584129"/>
            <a:ext cx="7330047" cy="47479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B22EBE-6D8E-481B-A1C2-FA8FC4726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4955" y="3016251"/>
            <a:ext cx="9326094" cy="376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63175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11310-20D6-47F1-A73C-E19319A7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Falling petal</a:t>
            </a:r>
            <a:endParaRPr lang="vi-VN" dirty="0"/>
          </a:p>
        </p:txBody>
      </p:sp>
      <p:pic>
        <p:nvPicPr>
          <p:cNvPr id="4" name="Teacher day card - Profile 1 - Microsoft​ Edge 2020-11-15 11-11-24">
            <a:hlinkClick r:id="" action="ppaction://media"/>
            <a:extLst>
              <a:ext uri="{FF2B5EF4-FFF2-40B4-BE49-F238E27FC236}">
                <a16:creationId xmlns:a16="http://schemas.microsoft.com/office/drawing/2014/main" id="{5733FD3C-8704-4DDB-8440-7D6E02B747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7861" y="1610591"/>
            <a:ext cx="8536278" cy="4624099"/>
          </a:xfrm>
        </p:spPr>
      </p:pic>
    </p:spTree>
    <p:extLst>
      <p:ext uri="{BB962C8B-B14F-4D97-AF65-F5344CB8AC3E}">
        <p14:creationId xmlns:p14="http://schemas.microsoft.com/office/powerpoint/2010/main" val="312421233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47511-1163-4A90-98E4-21FBDB8F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01"/>
            <a:ext cx="10515600" cy="1325563"/>
          </a:xfrm>
        </p:spPr>
        <p:txBody>
          <a:bodyPr/>
          <a:lstStyle/>
          <a:p>
            <a:r>
              <a:rPr lang="vi-VN" dirty="0"/>
              <a:t>https://vincentgarreau.com/particles.js/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F88841-FB9D-4110-8234-475E6E6E3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8031" y="1298864"/>
            <a:ext cx="8901526" cy="550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83533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98C33-D4AB-4E27-A85D-AACB99C27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 out card</a:t>
            </a:r>
            <a:endParaRPr lang="vi-V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1002B7-A20D-436E-9C39-43D298379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14042"/>
            <a:ext cx="6102120" cy="34434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1670B8-8439-401C-9E20-9EC98ECC8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5035" y="0"/>
            <a:ext cx="63169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88287"/>
      </p:ext>
    </p:extLst>
  </p:cSld>
  <p:clrMapOvr>
    <a:masterClrMapping/>
  </p:clrMapOvr>
  <p:transition spd="slow">
    <p:cover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BBE1-CEE8-46DB-A89A-5A6A5D81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36" y="0"/>
            <a:ext cx="11069782" cy="1506682"/>
          </a:xfrm>
        </p:spPr>
        <p:txBody>
          <a:bodyPr>
            <a:normAutofit/>
          </a:bodyPr>
          <a:lstStyle/>
          <a:p>
            <a:r>
              <a:rPr lang="en-US" sz="4800" dirty="0" err="1"/>
              <a:t>Mdbootstrap</a:t>
            </a:r>
            <a:r>
              <a:rPr lang="en-US" sz="4800" dirty="0"/>
              <a:t> (https://mdbootstrap.com/)</a:t>
            </a:r>
            <a:endParaRPr lang="vi-VN" sz="48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B483D1-D031-4387-A0CE-D2F13C8DE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36" y="1188585"/>
            <a:ext cx="11073039" cy="5409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189D70-F1F1-4F3C-94C8-ACDB4997B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104" y="4625799"/>
            <a:ext cx="2987299" cy="1790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A54233-9016-4682-981D-079D0C2F3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887" y="1379398"/>
            <a:ext cx="6386113" cy="3246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EA885C-A70F-43CF-9FA8-B82692872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89" y="3060175"/>
            <a:ext cx="5666628" cy="314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00579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13E55-45F2-4BB2-B231-887A3E21F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6275"/>
            <a:ext cx="10515600" cy="1325563"/>
          </a:xfrm>
        </p:spPr>
        <p:txBody>
          <a:bodyPr/>
          <a:lstStyle/>
          <a:p>
            <a:r>
              <a:rPr lang="en-US" dirty="0"/>
              <a:t>Type writer effect with Typed-</a:t>
            </a:r>
            <a:r>
              <a:rPr lang="en-US" dirty="0" err="1"/>
              <a:t>js</a:t>
            </a:r>
            <a:endParaRPr lang="vi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84B3A-5080-4E54-B9CA-ECFCD67B5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173" y="5921429"/>
            <a:ext cx="10515600" cy="837807"/>
          </a:xfrm>
        </p:spPr>
        <p:txBody>
          <a:bodyPr/>
          <a:lstStyle/>
          <a:p>
            <a:r>
              <a:rPr lang="vi-VN" dirty="0"/>
              <a:t>https://mattboldt.com/demos/typed-js/</a:t>
            </a:r>
          </a:p>
        </p:txBody>
      </p:sp>
      <p:pic>
        <p:nvPicPr>
          <p:cNvPr id="4" name="Teacher day card and 1 more page - Profile 1 - Microsoft​ Edge 2020-11-15 11-13-56">
            <a:hlinkClick r:id="" action="ppaction://media"/>
            <a:extLst>
              <a:ext uri="{FF2B5EF4-FFF2-40B4-BE49-F238E27FC236}">
                <a16:creationId xmlns:a16="http://schemas.microsoft.com/office/drawing/2014/main" id="{3F046CEC-19CF-4FD0-B501-A2DB62606E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1205" y="1335142"/>
            <a:ext cx="7731168" cy="41877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7A847E-0459-4D95-84C5-EB02D4774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" y="1595688"/>
            <a:ext cx="9741644" cy="17300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E2AA13-2E07-4D16-BEEF-4059D93120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755" y="3890690"/>
            <a:ext cx="11547754" cy="146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108</Words>
  <Application>Microsoft Office PowerPoint</Application>
  <PresentationFormat>Widescreen</PresentationFormat>
  <Paragraphs>20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Calisto MT</vt:lpstr>
      <vt:lpstr>Times New Roman</vt:lpstr>
      <vt:lpstr>Office Theme</vt:lpstr>
      <vt:lpstr>Teacher day card</vt:lpstr>
      <vt:lpstr>Sản phẩm</vt:lpstr>
      <vt:lpstr>Có 4 thành phần quan trọng trong thiết kế</vt:lpstr>
      <vt:lpstr>Loader</vt:lpstr>
      <vt:lpstr>Falling petal</vt:lpstr>
      <vt:lpstr>https://vincentgarreau.com/particles.js/</vt:lpstr>
      <vt:lpstr>Fold out card</vt:lpstr>
      <vt:lpstr>Mdbootstrap (https://mdbootstrap.com/)</vt:lpstr>
      <vt:lpstr>Type writer effect with Typed-js</vt:lpstr>
      <vt:lpstr>Paper css (https://www.getpapercss.com/)</vt:lpstr>
      <vt:lpstr>Map tag in html</vt:lpstr>
      <vt:lpstr>Cảm ơn quý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Teacher day card</dc:title>
  <dc:creator>Ngoc</dc:creator>
  <cp:lastModifiedBy>Ngoc</cp:lastModifiedBy>
  <cp:revision>7</cp:revision>
  <dcterms:created xsi:type="dcterms:W3CDTF">2020-11-15T03:44:04Z</dcterms:created>
  <dcterms:modified xsi:type="dcterms:W3CDTF">2020-11-15T06:36:29Z</dcterms:modified>
</cp:coreProperties>
</file>

<file path=docProps/thumbnail.jpeg>
</file>